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Wedham" userId="5bf0472be387323f" providerId="LiveId" clId="{4B556B21-D1B0-4920-A0B8-946B373A8567}"/>
    <pc:docChg chg="custSel modSld">
      <pc:chgData name="Mikael Wedham" userId="5bf0472be387323f" providerId="LiveId" clId="{4B556B21-D1B0-4920-A0B8-946B373A8567}" dt="2022-08-31T17:16:31.155" v="149" actId="1076"/>
      <pc:docMkLst>
        <pc:docMk/>
      </pc:docMkLst>
      <pc:sldChg chg="addSp delSp modSp mod">
        <pc:chgData name="Mikael Wedham" userId="5bf0472be387323f" providerId="LiveId" clId="{4B556B21-D1B0-4920-A0B8-946B373A8567}" dt="2022-08-31T17:16:31.155" v="149" actId="1076"/>
        <pc:sldMkLst>
          <pc:docMk/>
          <pc:sldMk cId="1017115347" sldId="256"/>
        </pc:sldMkLst>
      </pc:sldChg>
    </pc:docChg>
  </pc:docChgLst>
  <pc:docChgLst>
    <pc:chgData name="Mikael Wedham" userId="5bf0472be387323f" providerId="LiveId" clId="{2037CD31-CF1E-431C-9CE4-3AF44CDB972E}"/>
    <pc:docChg chg="custSel addSld modSld">
      <pc:chgData name="Mikael Wedham" userId="5bf0472be387323f" providerId="LiveId" clId="{2037CD31-CF1E-431C-9CE4-3AF44CDB972E}" dt="2024-09-06T10:18:13.704" v="61" actId="1076"/>
      <pc:docMkLst>
        <pc:docMk/>
      </pc:docMkLst>
      <pc:sldChg chg="addSp delSp modSp mod">
        <pc:chgData name="Mikael Wedham" userId="5bf0472be387323f" providerId="LiveId" clId="{2037CD31-CF1E-431C-9CE4-3AF44CDB972E}" dt="2024-09-06T10:14:45.987" v="25" actId="1076"/>
        <pc:sldMkLst>
          <pc:docMk/>
          <pc:sldMk cId="1017115347" sldId="256"/>
        </pc:sldMkLst>
      </pc:sldChg>
      <pc:sldChg chg="addSp delSp modSp new mod">
        <pc:chgData name="Mikael Wedham" userId="5bf0472be387323f" providerId="LiveId" clId="{2037CD31-CF1E-431C-9CE4-3AF44CDB972E}" dt="2024-09-06T10:18:13.704" v="61" actId="1076"/>
        <pc:sldMkLst>
          <pc:docMk/>
          <pc:sldMk cId="872838195" sldId="257"/>
        </pc:sldMkLst>
      </pc:sldChg>
    </pc:docChg>
  </pc:docChgLst>
  <pc:docChgLst>
    <pc:chgData name="Mikael Wedham" userId="5bf0472be387323f" providerId="LiveId" clId="{61604607-93C5-4342-98A3-B4699929FF80}"/>
    <pc:docChg chg="custSel modSld">
      <pc:chgData name="Mikael Wedham" userId="5bf0472be387323f" providerId="LiveId" clId="{61604607-93C5-4342-98A3-B4699929FF80}" dt="2023-08-13T14:56:36.585" v="18" actId="20577"/>
      <pc:docMkLst>
        <pc:docMk/>
      </pc:docMkLst>
      <pc:sldChg chg="addSp delSp modSp mod">
        <pc:chgData name="Mikael Wedham" userId="5bf0472be387323f" providerId="LiveId" clId="{61604607-93C5-4342-98A3-B4699929FF80}" dt="2023-08-13T14:56:36.585" v="18" actId="20577"/>
        <pc:sldMkLst>
          <pc:docMk/>
          <pc:sldMk cId="1017115347" sldId="256"/>
        </pc:sldMkLst>
      </pc:sldChg>
    </pc:docChg>
  </pc:docChgLst>
  <pc:docChgLst>
    <pc:chgData name="Mikael Wedham" userId="5bf0472be387323f" providerId="LiveId" clId="{544C90BA-1726-470E-8A9A-B53EC94B5427}"/>
    <pc:docChg chg="custSel delSld modSld">
      <pc:chgData name="Mikael Wedham" userId="5bf0472be387323f" providerId="LiveId" clId="{544C90BA-1726-470E-8A9A-B53EC94B5427}" dt="2025-09-02T16:23:52.747" v="4" actId="2696"/>
      <pc:docMkLst>
        <pc:docMk/>
      </pc:docMkLst>
      <pc:sldChg chg="delSp modSp mod">
        <pc:chgData name="Mikael Wedham" userId="5bf0472be387323f" providerId="LiveId" clId="{544C90BA-1726-470E-8A9A-B53EC94B5427}" dt="2025-09-02T16:23:45.894" v="3" actId="20577"/>
        <pc:sldMkLst>
          <pc:docMk/>
          <pc:sldMk cId="1017115347" sldId="256"/>
        </pc:sldMkLst>
        <pc:spChg chg="mod">
          <ac:chgData name="Mikael Wedham" userId="5bf0472be387323f" providerId="LiveId" clId="{544C90BA-1726-470E-8A9A-B53EC94B5427}" dt="2025-09-02T16:23:45.894" v="3" actId="20577"/>
          <ac:spMkLst>
            <pc:docMk/>
            <pc:sldMk cId="1017115347" sldId="256"/>
            <ac:spMk id="4" creationId="{7B6ECFC8-D962-81BC-8CD8-9E0404E25B1B}"/>
          </ac:spMkLst>
        </pc:spChg>
        <pc:picChg chg="del">
          <ac:chgData name="Mikael Wedham" userId="5bf0472be387323f" providerId="LiveId" clId="{544C90BA-1726-470E-8A9A-B53EC94B5427}" dt="2025-09-02T16:23:33.917" v="0" actId="478"/>
          <ac:picMkLst>
            <pc:docMk/>
            <pc:sldMk cId="1017115347" sldId="256"/>
            <ac:picMk id="8" creationId="{3B4639CF-F594-D639-81A7-3B0A25C56BBB}"/>
          </ac:picMkLst>
        </pc:picChg>
        <pc:picChg chg="mod">
          <ac:chgData name="Mikael Wedham" userId="5bf0472be387323f" providerId="LiveId" clId="{544C90BA-1726-470E-8A9A-B53EC94B5427}" dt="2025-09-02T16:23:39.792" v="1" actId="1076"/>
          <ac:picMkLst>
            <pc:docMk/>
            <pc:sldMk cId="1017115347" sldId="256"/>
            <ac:picMk id="12" creationId="{095F5C9C-4F9C-985A-DA14-6DD6AC5F858F}"/>
          </ac:picMkLst>
        </pc:picChg>
      </pc:sldChg>
      <pc:sldChg chg="del">
        <pc:chgData name="Mikael Wedham" userId="5bf0472be387323f" providerId="LiveId" clId="{544C90BA-1726-470E-8A9A-B53EC94B5427}" dt="2025-09-02T16:23:52.747" v="4" actId="2696"/>
        <pc:sldMkLst>
          <pc:docMk/>
          <pc:sldMk cId="872838195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F57A4A-2A27-8BB2-4968-583182738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1EDA261-0E9A-6736-8D3D-B061B35EB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902CB-ECCB-AD3F-705E-39FB05B3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9BC4B8-57BC-E27C-7230-C79EFD98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62F283-B0A9-EEBF-BA8C-D2421E6F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05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AE3191-222D-83E2-E1F5-3C641E7E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E746675-E2E4-C15D-0DA3-95514BEE5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00CE9-98C0-5825-56C5-0AE950B5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9E4652-60C9-6D7C-2678-71E8B6E0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C05122-8521-0657-0183-A65D51EA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91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D737527-71CF-CE01-F372-9EE08C365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54B8F6-CF76-9E0C-B9D1-AB487901F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FB98AA-FE35-BA41-B745-8AF50D5B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47481E-EFA0-5604-EA0B-4CD223F6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467474-F9BF-AFC9-793A-819ED4F4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7340CB-E5B4-E328-16B5-399CD0E1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11EF37-ECC1-14DB-FDF8-438962DF9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A45318-C0E0-28BD-FF04-071EF7A5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2F8C4E-BAF1-689A-F752-0905D2AB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E13C01-0573-8874-37F0-084AE1CB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30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1EB17-7972-3FE1-2EE1-6476E131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A7D8AF-572F-6164-371F-78340D63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1B93D9-E653-E244-1802-D7F855E6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B48C1C-DB1D-E3C8-69E5-8A8B55B7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CF13BA-77D0-9041-2E4D-60046AAE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79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A8ECF-F381-AA25-13C6-87AFDA15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FFD47C-DBBA-C696-EDC3-903E173F0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B67142-6563-6166-1A86-07C5F7ED4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6E62CC-77E1-1AAF-961C-E299820D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4BB5857-01B6-0C30-D064-A1BE5C4B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C1C410-DB3E-D9E6-2D23-4E225596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72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717EE5-DCF7-E6F8-717A-75786E24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DA7E72-0A20-E116-3084-7FF472483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2EBD6-6362-DD1C-7308-4F1EC1075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4B8DE60-1CA3-ACFD-A5AE-10C7AF46D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97CDA45-0419-5273-3B74-E7C105C21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9602FBE-A3DE-91A3-9244-F5ACD8BB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FEB56B8-F1EA-1F7D-5380-5B4BED68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AD709DC-8201-1FD9-AB2A-64EAA68F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15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0354C-0BFA-E43E-F4F1-3D999BD9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F25C5D-D569-F9D6-729B-0F438F0A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66E877-9743-6BF1-B941-CC8FC019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8F4523-2B5F-F6C6-944B-B6E44518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27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7E44435-7B9D-92AF-540B-DFC25DB7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D619BC-80F6-0B93-AE02-521AC667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7A19141-7B28-A91F-E0F2-721C2B0B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32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0A5C3D-F3DE-D632-FE6E-AA2C97F5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D88D97-3BAF-CCEF-20DA-09623CB1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540503-2F21-9662-0F03-8C85B4DAB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B659DB2-0CF8-7E7D-61BB-8F6697BD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480EB28-7284-89B9-05F4-2A0F49AD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CC8C1-23D1-5DEA-E42F-364BD20C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62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9B344-57E8-3046-171C-F66FD05F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6E8EDE-2B1A-BDBE-42A8-F55101F9E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E2C55D-13A4-3B25-7509-33725EE95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EF3AE5-6248-DC88-0A95-7F712A51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80E32F-5C4A-3B9B-50E0-D346B190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C568CDA-6612-12B1-068D-3E883809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82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57F1F53-6748-451A-718E-F6EA308F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0C4885-EAC9-6492-A642-F02C23518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F0E55A-0598-5F95-661D-9D844D911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FB60-BF3C-4081-9AB7-A4E16EDB9E9D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C21EE0-170C-18B8-07C0-D0771243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2E3172-FA6F-677C-3254-E602B0FE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0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7B6ECFC8-D962-81BC-8CD8-9E0404E25B1B}"/>
              </a:ext>
            </a:extLst>
          </p:cNvPr>
          <p:cNvSpPr txBox="1"/>
          <p:nvPr/>
        </p:nvSpPr>
        <p:spPr>
          <a:xfrm>
            <a:off x="0" y="36642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sv-SE" sz="4800" dirty="0" err="1">
                <a:solidFill>
                  <a:schemeClr val="accent1">
                    <a:lumMod val="75000"/>
                  </a:schemeClr>
                </a:solidFill>
              </a:rPr>
              <a:t>Saturday</a:t>
            </a:r>
            <a:r>
              <a:rPr lang="sv-SE" sz="4800" dirty="0">
                <a:solidFill>
                  <a:schemeClr val="accent1">
                    <a:lumMod val="75000"/>
                  </a:schemeClr>
                </a:solidFill>
              </a:rPr>
              <a:t> Gothenburg 2025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DEFE1A2-D309-13ED-8FEF-45BF7CFE4747}"/>
              </a:ext>
            </a:extLst>
          </p:cNvPr>
          <p:cNvSpPr txBox="1"/>
          <p:nvPr/>
        </p:nvSpPr>
        <p:spPr>
          <a:xfrm>
            <a:off x="0" y="11974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Sponsors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D87688-2C1D-CC29-07BE-0E9F33D7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71" y="2011777"/>
            <a:ext cx="2847038" cy="24474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6C0E78F-5E57-44E8-1A2D-E435DDB36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89" y="3107484"/>
            <a:ext cx="1464479" cy="1642407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3BFEBBE-BC81-EE8B-9C5A-85333ED88EC4}"/>
              </a:ext>
            </a:extLst>
          </p:cNvPr>
          <p:cNvSpPr txBox="1"/>
          <p:nvPr/>
        </p:nvSpPr>
        <p:spPr>
          <a:xfrm>
            <a:off x="5458464" y="3793671"/>
            <a:ext cx="24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The </a:t>
            </a:r>
            <a:r>
              <a:rPr lang="sv-SE" dirty="0" err="1"/>
              <a:t>after</a:t>
            </a:r>
            <a:r>
              <a:rPr lang="sv-SE" dirty="0"/>
              <a:t>-party sponsor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3CC983B-87A9-E1A1-DCB8-D2EC93CAA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36" y="6214734"/>
            <a:ext cx="1664079" cy="457304"/>
          </a:xfrm>
          <a:prstGeom prst="rect">
            <a:avLst/>
          </a:prstGeom>
        </p:spPr>
      </p:pic>
      <p:pic>
        <p:nvPicPr>
          <p:cNvPr id="12" name="Bildobjekt 11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095F5C9C-4F9C-985A-DA14-6DD6AC5F8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2" y="2763931"/>
            <a:ext cx="4045212" cy="1330137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F7720950-5BCF-4931-E663-312FBD0AF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2357" y="4967968"/>
            <a:ext cx="32004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1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Office PowerPoint</Application>
  <PresentationFormat>Bredbild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Mikael Wedham</dc:creator>
  <cp:lastModifiedBy>Mikael Wedham</cp:lastModifiedBy>
  <cp:revision>1</cp:revision>
  <dcterms:created xsi:type="dcterms:W3CDTF">2022-08-31T15:01:49Z</dcterms:created>
  <dcterms:modified xsi:type="dcterms:W3CDTF">2025-09-02T16:24:00Z</dcterms:modified>
</cp:coreProperties>
</file>